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D53"/>
    <a:srgbClr val="002039"/>
    <a:srgbClr val="E71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4E8C-E9DB-8143-B29E-BBA200243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92FE5-8DFC-8542-A876-70B4CD628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78587-E413-234E-A127-534DBC970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09EA4-F831-984F-BDA6-A6086BC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4998-F4DA-244B-ACD6-72E5419C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5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1461-31A8-244E-A1EF-3BCD012B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35A9F-1F8D-0B43-BA11-0BCB6B12E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C702-1B45-A540-9E00-43359472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B8FEB-B230-BB4A-A2B9-2996EFCC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9C02E-A605-554A-BBDE-D02716A1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2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4CCA-C904-4044-B280-5E7F800AD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A9720-E166-3248-AAF1-12E869CDA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A6E9-6DE2-D04C-BEB1-6D399407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4F9D0-9920-724D-B593-5A480CD5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C7075-ED17-BA4C-95D3-8DAA3E26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0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D2EF-7F9B-F244-AADD-D348E5FD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54FD3-36FA-DC4A-8A19-63EB3E02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85085-D14D-244E-9F71-C0D3F4FD9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3CD96-96EF-D744-850E-BBF2B304C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EFF1-5F29-2F47-936B-650FA0C1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5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78E3-8D10-AF4F-8DD0-60CB2530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25295-80FC-E349-87F1-789CCE71C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E93D3-3FA3-9D43-A503-AE7FCA99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CE5BA-0223-BA4D-8679-3A3D1C41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3EF8C-FD22-C043-884C-27E632EB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0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8D3B-4604-F24F-82B4-9C2D9B55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C4216-140E-7A4F-890E-8C3FEF007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C36E4-F707-0C48-8F9A-91C9B8F62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F0AB0-C658-094D-A00F-B970C719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3153A-3DA2-3A48-936F-35EA33AE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A92DD-B4A0-2B4A-B0C1-F6EBE869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5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3FE5-93B7-9B44-A827-C68281F5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95EDF-4C22-5A48-B207-B6565EB57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E7E6A-2D29-4A4B-AC24-D05D260FA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21960-604A-2945-B7D2-A8D486556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74751-EA16-6045-98BB-B301ACBF0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9C82E-87EE-4647-9320-AB000126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BCA3D-F46B-DF4C-A0D1-10F550B5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FA24F-78C0-FD49-BE29-C62F17FC3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1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022C-B878-D941-8249-1C57C06D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F1537-1A1E-DA47-88FD-FF247CA9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C567F-E1F6-B341-A45E-A7EF4ACA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88BF0-57A5-0346-B77D-45961238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6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82AA9-975F-EF42-A76D-F7B4C99A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EF96E-2B9B-7043-AF4C-629AA284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A99D8-7497-6C4D-8F66-899726FF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8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4C54-3D62-014B-AB8F-32B7448F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888B5-2BDF-BD40-8D4A-5B3B0F87E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5A7D9-651A-C049-83CD-ADFF8E3F0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61131-BADD-544A-BF1A-810790BE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6F8F6-97AC-A04E-9E35-CA31F9DF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46933-A847-5D40-B3BD-8A14CEBB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8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DE48-BF85-884D-A733-27A4C0BE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8941E2-2819-4C47-B3A6-FF662C51A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82F62-9DB1-9846-AB2B-1C48FC88E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9DE6C-A7B3-3040-A033-9DA5E0F2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7ACA2-C867-BE43-9AAD-6B4E4DBA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45AFB-7424-094A-AF35-F4C764E3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55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9187C-1C3A-7743-9A01-BE2A779F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2232C-5ACE-5144-9CFD-EA01F5CCA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C8CD9-11A6-D847-BF26-D0F78ABF2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BB86B-D29D-DE4E-B050-1A729527708E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AA73C-4917-6348-B634-18E7C4DF5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92D02-E3E8-2644-B8E6-87108488C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74B33-6DE1-1A4C-954C-F0E5DE00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1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C0E7EE-9864-9046-B831-42C8F0DF8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"/>
          <a:stretch/>
        </p:blipFill>
        <p:spPr>
          <a:xfrm>
            <a:off x="0" y="8129884"/>
            <a:ext cx="12192000" cy="6661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F9603-C237-8346-A067-9A0AF5A22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99796" l="3565" r="99857">
                        <a14:foregroundMark x1="9838" y1="71002" x2="3565" y2="84584"/>
                        <a14:foregroundMark x1="3565" y1="84584" x2="4515" y2="99830"/>
                        <a14:foregroundMark x1="89259" y1="74058" x2="95200" y2="80170"/>
                        <a14:foregroundMark x1="99483" y1="90944" x2="99857" y2="91885"/>
                        <a14:foregroundMark x1="97836" y1="86802" x2="98809" y2="89248"/>
                        <a14:foregroundMark x1="95200" y1="80170" x2="97634" y2="86293"/>
                        <a14:foregroundMark x1="84838" y1="67606" x2="75538" y2="64861"/>
                        <a14:backgroundMark x1="73859" y1="35314" x2="74382" y2="48829"/>
                        <a14:backgroundMark x1="94059" y1="72088" x2="99857" y2="86655"/>
                        <a14:backgroundMark x1="98337" y1="86112" x2="99857" y2="88998"/>
                        <a14:backgroundMark x1="63593" y1="22581" x2="63593" y2="22581"/>
                        <a14:backgroundMark x1="64116" y1="22784" x2="63878" y2="22173"/>
                        <a14:backgroundMark x1="65779" y1="26248" x2="65779" y2="26248"/>
                        <a14:backgroundMark x1="66302" y1="25976" x2="66302" y2="25976"/>
                        <a14:backgroundMark x1="53184" y1="19151" x2="54753" y2="19321"/>
                        <a14:backgroundMark x1="32082" y1="37929" x2="32842" y2="38370"/>
                        <a14:backgroundMark x1="68584" y1="40000" x2="68584" y2="40000"/>
                        <a14:backgroundMark x1="99144" y1="89168" x2="99952" y2="90832"/>
                        <a14:backgroundMark x1="75713" y1="64924" x2="75713" y2="64924"/>
                        <a14:backgroundMark x1="75618" y1="64075" x2="76711" y2="649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681" y="-503838"/>
            <a:ext cx="489956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CC75FC-A0E9-D44F-A03C-AB0627788497}"/>
              </a:ext>
            </a:extLst>
          </p:cNvPr>
          <p:cNvSpPr txBox="1"/>
          <p:nvPr/>
        </p:nvSpPr>
        <p:spPr>
          <a:xfrm>
            <a:off x="3291847" y="1895301"/>
            <a:ext cx="357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Hi, I’m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3C1C0-D740-6C40-A5F4-F201CDF1B904}"/>
              </a:ext>
            </a:extLst>
          </p:cNvPr>
          <p:cNvSpPr txBox="1"/>
          <p:nvPr/>
        </p:nvSpPr>
        <p:spPr>
          <a:xfrm>
            <a:off x="3241971" y="2272192"/>
            <a:ext cx="3574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380"/>
              </a:lnSpc>
            </a:pPr>
            <a:r>
              <a:rPr lang="en-US" sz="5400" b="1" dirty="0">
                <a:solidFill>
                  <a:srgbClr val="0020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Damon</a:t>
            </a:r>
          </a:p>
          <a:p>
            <a:pPr>
              <a:lnSpc>
                <a:spcPts val="5380"/>
              </a:lnSpc>
            </a:pPr>
            <a:r>
              <a:rPr lang="en-US" sz="5400" b="1" dirty="0">
                <a:solidFill>
                  <a:srgbClr val="0020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Kennedy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42636-7741-BD4C-99E4-2E2D7FD6AB28}"/>
              </a:ext>
            </a:extLst>
          </p:cNvPr>
          <p:cNvSpPr/>
          <p:nvPr/>
        </p:nvSpPr>
        <p:spPr>
          <a:xfrm>
            <a:off x="7531181" y="6276131"/>
            <a:ext cx="4660819" cy="598518"/>
          </a:xfrm>
          <a:prstGeom prst="rect">
            <a:avLst/>
          </a:prstGeom>
          <a:solidFill>
            <a:srgbClr val="002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CONTACT 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F10ED-9D8F-5B45-A45E-22310DF56935}"/>
              </a:ext>
            </a:extLst>
          </p:cNvPr>
          <p:cNvSpPr/>
          <p:nvPr/>
        </p:nvSpPr>
        <p:spPr>
          <a:xfrm>
            <a:off x="2970579" y="6276131"/>
            <a:ext cx="4560602" cy="598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DOWNLOAD RESUME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CAED63-AC52-0841-BE0E-9803C6CFCC1B}"/>
              </a:ext>
            </a:extLst>
          </p:cNvPr>
          <p:cNvCxnSpPr>
            <a:cxnSpLocks/>
          </p:cNvCxnSpPr>
          <p:nvPr/>
        </p:nvCxnSpPr>
        <p:spPr>
          <a:xfrm flipH="1">
            <a:off x="3341722" y="3905581"/>
            <a:ext cx="41563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2A9B620-7E24-8F44-BB98-ED73662CB896}"/>
              </a:ext>
            </a:extLst>
          </p:cNvPr>
          <p:cNvSpPr txBox="1"/>
          <p:nvPr/>
        </p:nvSpPr>
        <p:spPr>
          <a:xfrm>
            <a:off x="3291847" y="4264308"/>
            <a:ext cx="3574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Technician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4CC3E6-25D7-374E-B30C-63B6D1D3A0B3}"/>
              </a:ext>
            </a:extLst>
          </p:cNvPr>
          <p:cNvSpPr/>
          <p:nvPr/>
        </p:nvSpPr>
        <p:spPr>
          <a:xfrm>
            <a:off x="-16624" y="-39880"/>
            <a:ext cx="2726574" cy="6897880"/>
          </a:xfrm>
          <a:prstGeom prst="rect">
            <a:avLst/>
          </a:prstGeom>
          <a:solidFill>
            <a:srgbClr val="002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582081-7EF0-7A45-BEF4-77CF373CA2A3}"/>
              </a:ext>
            </a:extLst>
          </p:cNvPr>
          <p:cNvSpPr txBox="1"/>
          <p:nvPr/>
        </p:nvSpPr>
        <p:spPr>
          <a:xfrm>
            <a:off x="276940" y="2593832"/>
            <a:ext cx="2241824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5EDB71-CDF1-3D47-B09A-6298D034027A}"/>
              </a:ext>
            </a:extLst>
          </p:cNvPr>
          <p:cNvSpPr/>
          <p:nvPr/>
        </p:nvSpPr>
        <p:spPr>
          <a:xfrm>
            <a:off x="2657000" y="-39880"/>
            <a:ext cx="329889" cy="68978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9C8996-2120-9243-B1D2-41F6F0DB56B1}"/>
              </a:ext>
            </a:extLst>
          </p:cNvPr>
          <p:cNvCxnSpPr>
            <a:cxnSpLocks/>
          </p:cNvCxnSpPr>
          <p:nvPr/>
        </p:nvCxnSpPr>
        <p:spPr>
          <a:xfrm flipV="1">
            <a:off x="271304" y="2710401"/>
            <a:ext cx="1" cy="21476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74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Damon Kennedy</dc:creator>
  <cp:lastModifiedBy>Damon Kennedy</cp:lastModifiedBy>
  <cp:revision>3</cp:revision>
  <dcterms:created xsi:type="dcterms:W3CDTF">2020-12-12T23:41:04Z</dcterms:created>
  <dcterms:modified xsi:type="dcterms:W3CDTF">2020-12-13T01:30:42Z</dcterms:modified>
</cp:coreProperties>
</file>